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5"/>
  </p:handoutMasterIdLst>
  <p:sldIdLst>
    <p:sldId id="256" r:id="rId2"/>
    <p:sldId id="281" r:id="rId3"/>
    <p:sldId id="258" r:id="rId4"/>
    <p:sldId id="259" r:id="rId5"/>
    <p:sldId id="260" r:id="rId6"/>
    <p:sldId id="261" r:id="rId7"/>
    <p:sldId id="278" r:id="rId8"/>
    <p:sldId id="279" r:id="rId9"/>
    <p:sldId id="280" r:id="rId10"/>
    <p:sldId id="27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6" r:id="rId20"/>
    <p:sldId id="269" r:id="rId21"/>
    <p:sldId id="274" r:id="rId22"/>
    <p:sldId id="275" r:id="rId23"/>
    <p:sldId id="273" r:id="rId24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0460D-D1E3-44FC-B244-5F3F0B2E22B1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FCD1-3E7D-4D8E-A6CC-812C867F6A4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980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92FA29B-056A-489F-B34E-11EC6324046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F1D5AFC-5C8F-4B8B-B4E8-43089B85E92D}" type="datetimeFigureOut">
              <a:rPr lang="sl-SI" smtClean="0"/>
              <a:pPr/>
              <a:t>27.9.2013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tux03.htl-klu.at/moodl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ov_dokument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bugclub.ifas.ufl.edu/Antivities/Bug_Eyes/eyes1.gi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ov_dokument2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5937" y="692696"/>
            <a:ext cx="8064896" cy="1080120"/>
          </a:xfrm>
        </p:spPr>
        <p:txBody>
          <a:bodyPr>
            <a:noAutofit/>
          </a:bodyPr>
          <a:lstStyle/>
          <a:p>
            <a:r>
              <a:rPr lang="sl-SI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MLADI PODJETNIKI V EVROPI </a:t>
            </a:r>
            <a:endParaRPr lang="sl-SI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5544616" cy="100811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ŠOLSKI CENTER SLOVENJ GRADEC</a:t>
            </a:r>
          </a:p>
          <a:p>
            <a:pPr algn="ctr">
              <a:lnSpc>
                <a:spcPct val="80000"/>
              </a:lnSpc>
            </a:pP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Srednja šola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 Slovenj Gradec in Muta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5131"/>
            <a:ext cx="5069394" cy="318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68" y="3286125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4" y="3290595"/>
            <a:ext cx="4388142" cy="356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"/>
            <a:ext cx="4339242" cy="32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D:\IMG_247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" y="-304078"/>
            <a:ext cx="4788024" cy="35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987824" y="615011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bg1"/>
                </a:solidFill>
              </a:rPr>
              <a:t>OBISKI PODJETIJ</a:t>
            </a:r>
            <a:endParaRPr lang="sl-S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sl-SI" sz="3200" b="1" i="1" dirty="0" smtClean="0">
                <a:solidFill>
                  <a:schemeClr val="accent6">
                    <a:lumMod val="50000"/>
                  </a:schemeClr>
                </a:solidFill>
              </a:rPr>
              <a:t>REZULTATI:</a:t>
            </a:r>
            <a:endParaRPr lang="sl-SI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5421216"/>
          </a:xfrm>
        </p:spPr>
        <p:txBody>
          <a:bodyPr>
            <a:noAutofit/>
          </a:bodyPr>
          <a:lstStyle/>
          <a:p>
            <a:r>
              <a:rPr lang="sl-SI" sz="2400" dirty="0" smtClean="0"/>
              <a:t>elektronski </a:t>
            </a:r>
            <a:r>
              <a:rPr lang="en-GB" sz="2400" dirty="0" err="1" smtClean="0"/>
              <a:t>angleško-slovensko-nemško-italijansk</a:t>
            </a:r>
            <a:r>
              <a:rPr lang="sl-SI" sz="2400" dirty="0" smtClean="0"/>
              <a:t>i</a:t>
            </a:r>
            <a:r>
              <a:rPr lang="en-GB" sz="2400" dirty="0" smtClean="0"/>
              <a:t> </a:t>
            </a:r>
            <a:r>
              <a:rPr lang="en-GB" sz="2400" b="1" dirty="0" err="1" smtClean="0"/>
              <a:t>poslovn</a:t>
            </a:r>
            <a:r>
              <a:rPr lang="sl-SI" sz="2400" b="1" dirty="0" smtClean="0"/>
              <a:t>i</a:t>
            </a:r>
            <a:r>
              <a:rPr lang="en-GB" sz="2400" b="1" dirty="0" smtClean="0"/>
              <a:t> </a:t>
            </a:r>
            <a:r>
              <a:rPr lang="sl-SI" sz="2400" b="1" dirty="0" smtClean="0"/>
              <a:t>slovar, </a:t>
            </a:r>
          </a:p>
          <a:p>
            <a:r>
              <a:rPr lang="sl-SI" sz="2400" b="1" dirty="0" smtClean="0"/>
              <a:t>M</a:t>
            </a:r>
            <a:r>
              <a:rPr lang="en-GB" sz="2400" b="1" dirty="0" err="1" smtClean="0"/>
              <a:t>oodle</a:t>
            </a:r>
            <a:r>
              <a:rPr lang="en-GB" sz="2400" b="1" dirty="0" smtClean="0"/>
              <a:t> </a:t>
            </a:r>
            <a:r>
              <a:rPr lang="en-GB" sz="2400" dirty="0" smtClean="0"/>
              <a:t>(Website </a:t>
            </a:r>
            <a:r>
              <a:rPr lang="en-GB" sz="2400" u="sng" dirty="0" smtClean="0">
                <a:hlinkClick r:id="rId2"/>
              </a:rPr>
              <a:t>http://vtux03.htl-klu.at/moodle/</a:t>
            </a:r>
            <a:r>
              <a:rPr lang="en-GB" sz="2400" dirty="0" smtClean="0"/>
              <a:t>)</a:t>
            </a:r>
            <a:r>
              <a:rPr lang="sl-SI" sz="2400" dirty="0" smtClean="0"/>
              <a:t>,</a:t>
            </a:r>
          </a:p>
          <a:p>
            <a:r>
              <a:rPr lang="sl-SI" sz="2400" b="1" dirty="0" smtClean="0"/>
              <a:t>videokonferenca</a:t>
            </a:r>
            <a:r>
              <a:rPr lang="sl-SI" sz="2400" dirty="0" smtClean="0"/>
              <a:t>,</a:t>
            </a:r>
            <a:endParaRPr lang="en-US" sz="2400" dirty="0" smtClean="0"/>
          </a:p>
          <a:p>
            <a:r>
              <a:rPr lang="sl-SI" sz="2400" b="1" dirty="0" smtClean="0"/>
              <a:t>internetna stran našega </a:t>
            </a:r>
            <a:r>
              <a:rPr lang="sl-SI" sz="2400" dirty="0" smtClean="0"/>
              <a:t>učnega podjetja </a:t>
            </a:r>
            <a:r>
              <a:rPr lang="sl-SI" sz="2400" dirty="0" err="1" smtClean="0"/>
              <a:t>OGLEJ.SI</a:t>
            </a:r>
            <a:r>
              <a:rPr lang="sl-SI" sz="2400" dirty="0" smtClean="0"/>
              <a:t>, </a:t>
            </a:r>
            <a:endParaRPr lang="en-US" sz="2400" dirty="0" smtClean="0"/>
          </a:p>
          <a:p>
            <a:r>
              <a:rPr lang="sl-SI" sz="2400" b="1" dirty="0" smtClean="0"/>
              <a:t>turistični katalog</a:t>
            </a:r>
            <a:r>
              <a:rPr lang="sl-SI" sz="2400" dirty="0" smtClean="0"/>
              <a:t> v elektronski in fizični obliki,</a:t>
            </a:r>
            <a:endParaRPr lang="en-US" sz="2400" dirty="0" smtClean="0"/>
          </a:p>
          <a:p>
            <a:r>
              <a:rPr lang="sl-SI" sz="2400" b="1" dirty="0" smtClean="0"/>
              <a:t>predstavitveni filmi</a:t>
            </a:r>
            <a:r>
              <a:rPr lang="sl-SI" sz="2400" dirty="0" smtClean="0"/>
              <a:t>,</a:t>
            </a:r>
            <a:endParaRPr lang="en-US" sz="2400" dirty="0" smtClean="0"/>
          </a:p>
          <a:p>
            <a:r>
              <a:rPr lang="sl-SI" sz="2400" b="1" dirty="0" smtClean="0"/>
              <a:t>logotip podjetja, plakati, zloženke, </a:t>
            </a:r>
            <a:r>
              <a:rPr lang="sl-SI" sz="2400" b="1" dirty="0" err="1" smtClean="0"/>
              <a:t>brušure</a:t>
            </a:r>
            <a:r>
              <a:rPr lang="sl-SI" sz="2400" b="1" dirty="0" smtClean="0"/>
              <a:t>, izdelki</a:t>
            </a:r>
            <a:r>
              <a:rPr lang="sl-SI" sz="2400" dirty="0" smtClean="0"/>
              <a:t> iz gline,</a:t>
            </a:r>
          </a:p>
          <a:p>
            <a:pPr lvl="0"/>
            <a:r>
              <a:rPr lang="sl-SI" sz="2400" b="1" dirty="0" smtClean="0"/>
              <a:t>p</a:t>
            </a:r>
            <a:r>
              <a:rPr lang="en-GB" sz="2400" b="1" dirty="0" err="1" smtClean="0"/>
              <a:t>redstavitve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učnih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podjetij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sejmih</a:t>
            </a:r>
            <a:r>
              <a:rPr lang="en-GB" sz="2400" b="1" dirty="0" smtClean="0"/>
              <a:t> </a:t>
            </a:r>
            <a:r>
              <a:rPr lang="sl-SI" sz="2400" dirty="0" smtClean="0"/>
              <a:t>UP </a:t>
            </a:r>
            <a:r>
              <a:rPr lang="en-GB" sz="2400" dirty="0" smtClean="0"/>
              <a:t>v </a:t>
            </a:r>
            <a:r>
              <a:rPr lang="en-GB" sz="2400" dirty="0" err="1" smtClean="0"/>
              <a:t>Angliji</a:t>
            </a:r>
            <a:r>
              <a:rPr lang="en-GB" sz="2400" dirty="0" smtClean="0"/>
              <a:t>, </a:t>
            </a:r>
            <a:r>
              <a:rPr lang="en-GB" sz="2400" dirty="0" err="1" smtClean="0"/>
              <a:t>Avstriji</a:t>
            </a:r>
            <a:r>
              <a:rPr lang="en-GB" sz="2400" dirty="0" smtClean="0"/>
              <a:t> in </a:t>
            </a:r>
            <a:r>
              <a:rPr lang="en-GB" sz="2400" dirty="0" err="1" smtClean="0"/>
              <a:t>Sloveniji</a:t>
            </a:r>
            <a:r>
              <a:rPr lang="sl-SI" sz="2400" dirty="0" smtClean="0"/>
              <a:t>,</a:t>
            </a:r>
          </a:p>
          <a:p>
            <a:pPr lvl="0"/>
            <a:r>
              <a:rPr lang="sl-SI" sz="2400" b="1" dirty="0" smtClean="0"/>
              <a:t>č</a:t>
            </a:r>
            <a:r>
              <a:rPr lang="en-US" sz="2400" b="1" dirty="0" err="1" smtClean="0"/>
              <a:t>lanek</a:t>
            </a:r>
            <a:r>
              <a:rPr lang="en-US" sz="2400" dirty="0" smtClean="0"/>
              <a:t> </a:t>
            </a:r>
            <a:r>
              <a:rPr lang="sl-SI" sz="2400" dirty="0" smtClean="0"/>
              <a:t>IKT JE ZVIŠALA KVALITETO IZVEDBE MEDNARODNEGA PROJEKTA MLADI PODJETNIKI V EVROPI (SIRIKT Kranjska Gora)…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sl-SI" sz="3200" b="1" i="1" dirty="0" smtClean="0">
                <a:solidFill>
                  <a:schemeClr val="accent6">
                    <a:lumMod val="50000"/>
                  </a:schemeClr>
                </a:solidFill>
              </a:rPr>
              <a:t>VEČJEZIČNI </a:t>
            </a:r>
            <a:r>
              <a:rPr lang="sl-SI" sz="3200" b="1" i="1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sl-SI" sz="3200" b="1" i="1" dirty="0" smtClean="0">
                <a:solidFill>
                  <a:schemeClr val="accent6">
                    <a:lumMod val="50000"/>
                  </a:schemeClr>
                </a:solidFill>
              </a:rPr>
              <a:t>- SLOVAR</a:t>
            </a:r>
            <a:endParaRPr lang="sl-SI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65956" y="1196752"/>
            <a:ext cx="7620000" cy="4800600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Primer:</a:t>
            </a:r>
          </a:p>
          <a:p>
            <a:endParaRPr lang="sl-SI" dirty="0"/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56704"/>
              </p:ext>
            </p:extLst>
          </p:nvPr>
        </p:nvGraphicFramePr>
        <p:xfrm>
          <a:off x="1475656" y="1340768"/>
          <a:ext cx="7330848" cy="243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kument" r:id="rId4" imgW="6314599" imgH="1864867" progId="Word.Document.12">
                  <p:embed/>
                </p:oleObj>
              </mc:Choice>
              <mc:Fallback>
                <p:oleObj name="Dokument" r:id="rId4" imgW="6314599" imgH="1864867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340768"/>
                        <a:ext cx="7330848" cy="2434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IMG_0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166410"/>
            <a:ext cx="4968552" cy="327037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sl-SI" sz="3200" b="1" i="1" dirty="0" smtClean="0">
                <a:solidFill>
                  <a:schemeClr val="accent6">
                    <a:lumMod val="50000"/>
                  </a:schemeClr>
                </a:solidFill>
              </a:rPr>
              <a:t>SPLETNA STRAN UP </a:t>
            </a:r>
            <a:r>
              <a:rPr lang="sl-SI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OGLEJ.SI</a:t>
            </a:r>
            <a:endParaRPr lang="sl-SI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http://www.freewebs.com/upoglej/.</a:t>
            </a:r>
          </a:p>
          <a:p>
            <a:endParaRPr lang="sl-SI" dirty="0"/>
          </a:p>
        </p:txBody>
      </p:sp>
      <p:pic>
        <p:nvPicPr>
          <p:cNvPr id="4" name="Picture 12" descr="C:\Users\Darja\Pictures\up_ogl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49" y="2132856"/>
            <a:ext cx="402470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:\Users\Darja\Pictures\up_oglej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047" y="2132857"/>
            <a:ext cx="4029096" cy="371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32839"/>
            <a:ext cx="7467600" cy="922114"/>
          </a:xfrm>
        </p:spPr>
        <p:txBody>
          <a:bodyPr>
            <a:normAutofit/>
          </a:bodyPr>
          <a:lstStyle/>
          <a:p>
            <a:r>
              <a:rPr lang="sl-SI" sz="3200" b="1" i="1" dirty="0" smtClean="0">
                <a:solidFill>
                  <a:schemeClr val="accent6">
                    <a:lumMod val="50000"/>
                  </a:schemeClr>
                </a:solidFill>
              </a:rPr>
              <a:t>TURISTIČNI KATALOG</a:t>
            </a:r>
            <a:endParaRPr lang="sl-SI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C:\Users\Darja\Desktop\Nova mapa\IMG_3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76141">
            <a:off x="370010" y="1505340"/>
            <a:ext cx="5143753" cy="38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Darja\Desktop\Nova mapa\IMG_3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926556">
            <a:off x="4575379" y="1970484"/>
            <a:ext cx="4747109" cy="35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sl-SI" sz="3200" b="1" i="1" dirty="0" smtClean="0">
                <a:solidFill>
                  <a:schemeClr val="accent6">
                    <a:lumMod val="50000"/>
                  </a:schemeClr>
                </a:solidFill>
              </a:rPr>
              <a:t>DRUGI IZDELKI</a:t>
            </a:r>
            <a:endParaRPr lang="sl-SI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Slika 2" descr="http://bugclub.ifas.ufl.edu/Antivities/Bug_Eyes/eyes1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755576" y="1916832"/>
            <a:ext cx="2592288" cy="1960023"/>
          </a:xfrm>
          <a:noFill/>
        </p:spPr>
      </p:pic>
      <p:sp>
        <p:nvSpPr>
          <p:cNvPr id="5" name="PoljeZBesedilom 4"/>
          <p:cNvSpPr txBox="1"/>
          <p:nvPr/>
        </p:nvSpPr>
        <p:spPr>
          <a:xfrm>
            <a:off x="411470" y="4005064"/>
            <a:ext cx="367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sl-SI" sz="1600" b="1" dirty="0" err="1" smtClean="0">
                <a:cs typeface="Times New Roman" pitchFamily="18" charset="0"/>
              </a:rPr>
              <a:t>With</a:t>
            </a:r>
            <a:r>
              <a:rPr lang="sl-SI" sz="1600" b="1" dirty="0" smtClean="0">
                <a:cs typeface="Times New Roman" pitchFamily="18" charset="0"/>
              </a:rPr>
              <a:t> us to a </a:t>
            </a:r>
            <a:r>
              <a:rPr lang="sl-SI" sz="1600" b="1" dirty="0" err="1" smtClean="0">
                <a:cs typeface="Times New Roman" pitchFamily="18" charset="0"/>
              </a:rPr>
              <a:t>better</a:t>
            </a:r>
            <a:r>
              <a:rPr lang="sl-SI" sz="1600" b="1" dirty="0" smtClean="0">
                <a:cs typeface="Times New Roman" pitchFamily="18" charset="0"/>
              </a:rPr>
              <a:t> </a:t>
            </a:r>
            <a:r>
              <a:rPr lang="sl-SI" sz="1600" b="1" dirty="0" err="1" smtClean="0">
                <a:cs typeface="Times New Roman" pitchFamily="18" charset="0"/>
              </a:rPr>
              <a:t>place</a:t>
            </a:r>
            <a:r>
              <a:rPr lang="sl-SI" sz="1600" b="1" dirty="0" smtClean="0">
                <a:cs typeface="Times New Roman" pitchFamily="18" charset="0"/>
              </a:rPr>
              <a:t>!</a:t>
            </a:r>
            <a:endParaRPr lang="sl-SI" sz="1600" dirty="0" smtClean="0"/>
          </a:p>
          <a:p>
            <a:pPr indent="457200" eaLnBrk="0" hangingPunct="0"/>
            <a:r>
              <a:rPr lang="sl-SI" dirty="0" smtClean="0">
                <a:latin typeface="Tahoma" charset="0"/>
                <a:ea typeface="Times New Roman" pitchFamily="18" charset="0"/>
                <a:cs typeface="Tahoma" charset="0"/>
              </a:rPr>
              <a:t> </a:t>
            </a:r>
          </a:p>
        </p:txBody>
      </p:sp>
      <p:pic>
        <p:nvPicPr>
          <p:cNvPr id="6" name="Picture 10" descr="D:\IMG_2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628800"/>
            <a:ext cx="42227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4427984" y="508518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Majice s potrebnimi logotipi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-193158" y="508518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 eaLnBrk="0" hangingPunct="0"/>
            <a:r>
              <a:rPr lang="sl-SI" sz="2400" dirty="0" smtClean="0">
                <a:latin typeface="Century Schoolbook" pitchFamily="18" charset="0"/>
                <a:ea typeface="Times New Roman" pitchFamily="18" charset="0"/>
                <a:cs typeface="Tahoma" charset="0"/>
              </a:rPr>
              <a:t>Logotip učnega podjetja s          sloganom</a:t>
            </a:r>
            <a:endParaRPr lang="sl-SI" sz="2400" dirty="0"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Slika 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4389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Darja\Desktop\Nova mapa\IMG_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07193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/>
          <p:cNvSpPr txBox="1"/>
          <p:nvPr/>
        </p:nvSpPr>
        <p:spPr>
          <a:xfrm>
            <a:off x="323528" y="479715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Zloženke UP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716016" y="479715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Vizitke zaposlenih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arja\Desktop\Nova mapa\IMG_36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6681" y="764704"/>
            <a:ext cx="3564396" cy="4752528"/>
          </a:xfrm>
          <a:noFill/>
        </p:spPr>
      </p:pic>
      <p:sp>
        <p:nvSpPr>
          <p:cNvPr id="5" name="PoljeZBesedilom 4"/>
          <p:cNvSpPr txBox="1"/>
          <p:nvPr/>
        </p:nvSpPr>
        <p:spPr>
          <a:xfrm>
            <a:off x="683568" y="580092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sl-SI" sz="2400" dirty="0" smtClean="0"/>
              <a:t>Naročilnica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283968" y="404664"/>
          <a:ext cx="3630612" cy="525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kument" r:id="rId4" imgW="3860621" imgH="5587047" progId="Word.Document.12">
                  <p:embed/>
                </p:oleObj>
              </mc:Choice>
              <mc:Fallback>
                <p:oleObj name="Dokument" r:id="rId4" imgW="3860621" imgH="5587047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04664"/>
                        <a:ext cx="3630612" cy="525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4139952" y="58052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Prošnja za delovno mesto</a:t>
            </a:r>
            <a:endParaRPr lang="sl-SI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sl-SI" sz="3200" b="1" i="1" dirty="0" smtClean="0"/>
              <a:t>RAZŠIRJANJE REZULTATOV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52051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l-SI" sz="2800" b="1" dirty="0" err="1"/>
              <a:t>P</a:t>
            </a:r>
            <a:r>
              <a:rPr lang="sl-SI" sz="2800" b="1" dirty="0" err="1" smtClean="0"/>
              <a:t>ower</a:t>
            </a:r>
            <a:r>
              <a:rPr lang="sl-SI" sz="2800" b="1" dirty="0" smtClean="0"/>
              <a:t>-</a:t>
            </a:r>
            <a:r>
              <a:rPr lang="sl-SI" sz="2800" b="1" dirty="0" err="1" smtClean="0"/>
              <a:t>point</a:t>
            </a:r>
            <a:r>
              <a:rPr lang="sl-SI" sz="2800" b="1" dirty="0" smtClean="0"/>
              <a:t> </a:t>
            </a:r>
            <a:r>
              <a:rPr lang="en-GB" sz="2800" b="1" dirty="0" err="1" smtClean="0"/>
              <a:t>predstavi</a:t>
            </a:r>
            <a:r>
              <a:rPr lang="sl-SI" sz="2800" b="1" dirty="0" smtClean="0"/>
              <a:t>tve</a:t>
            </a:r>
            <a:r>
              <a:rPr lang="en-GB" sz="2800" dirty="0" smtClean="0"/>
              <a:t> </a:t>
            </a:r>
            <a:r>
              <a:rPr lang="en-GB" sz="2800" dirty="0" err="1" smtClean="0"/>
              <a:t>učencem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šol</a:t>
            </a:r>
            <a:r>
              <a:rPr lang="sl-SI" sz="2800" dirty="0" smtClean="0"/>
              <a:t>i</a:t>
            </a:r>
            <a:r>
              <a:rPr lang="en-GB" sz="2800" dirty="0" smtClean="0"/>
              <a:t> in </a:t>
            </a:r>
            <a:r>
              <a:rPr lang="en-GB" sz="2800" dirty="0" err="1" smtClean="0"/>
              <a:t>širši</a:t>
            </a:r>
            <a:r>
              <a:rPr lang="en-GB" sz="2800" dirty="0" smtClean="0"/>
              <a:t> </a:t>
            </a:r>
            <a:r>
              <a:rPr lang="en-GB" sz="2800" dirty="0" err="1" smtClean="0"/>
              <a:t>javnosti</a:t>
            </a:r>
            <a:r>
              <a:rPr lang="sl-SI" sz="2800" dirty="0" smtClean="0"/>
              <a:t> po vsakem srečanju,</a:t>
            </a:r>
          </a:p>
          <a:p>
            <a:pPr>
              <a:buFont typeface="Wingdings" pitchFamily="2" charset="2"/>
              <a:buChar char="§"/>
            </a:pPr>
            <a:r>
              <a:rPr lang="sl-SI" sz="2800" b="1" dirty="0" smtClean="0"/>
              <a:t>razstava</a:t>
            </a:r>
            <a:r>
              <a:rPr lang="sl-SI" sz="2800" dirty="0" smtClean="0"/>
              <a:t> v avli šole,</a:t>
            </a:r>
          </a:p>
          <a:p>
            <a:pPr>
              <a:buFont typeface="Wingdings" pitchFamily="2" charset="2"/>
              <a:buChar char="§"/>
            </a:pPr>
            <a:r>
              <a:rPr lang="en-GB" sz="2800" b="1" dirty="0" err="1" smtClean="0"/>
              <a:t>spletn</a:t>
            </a:r>
            <a:r>
              <a:rPr lang="sl-SI" sz="2800" b="1" dirty="0" smtClean="0"/>
              <a:t>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stran</a:t>
            </a:r>
            <a:r>
              <a:rPr lang="en-GB" sz="2800" b="1" dirty="0" smtClean="0"/>
              <a:t> </a:t>
            </a:r>
            <a:r>
              <a:rPr lang="sl-SI" sz="2800" dirty="0" smtClean="0"/>
              <a:t>našega </a:t>
            </a:r>
            <a:r>
              <a:rPr lang="en-GB" sz="2800" dirty="0" err="1" smtClean="0"/>
              <a:t>učnega</a:t>
            </a:r>
            <a:r>
              <a:rPr lang="en-GB" sz="2800" dirty="0" smtClean="0"/>
              <a:t> </a:t>
            </a:r>
            <a:r>
              <a:rPr lang="en-GB" sz="2800" dirty="0" err="1" smtClean="0"/>
              <a:t>podjetja</a:t>
            </a:r>
            <a:r>
              <a:rPr lang="en-GB" sz="2800" dirty="0" smtClean="0"/>
              <a:t> in </a:t>
            </a:r>
            <a:r>
              <a:rPr lang="sl-SI" sz="2800" dirty="0" smtClean="0"/>
              <a:t>vseh sodelujočih </a:t>
            </a:r>
            <a:r>
              <a:rPr lang="en-GB" sz="2800" dirty="0" err="1" smtClean="0"/>
              <a:t>šol</a:t>
            </a:r>
            <a:r>
              <a:rPr lang="sl-SI" sz="2800" dirty="0" smtClean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sl-SI" sz="2800" dirty="0" smtClean="0"/>
              <a:t>predstavitev v </a:t>
            </a:r>
            <a:r>
              <a:rPr lang="sl-SI" sz="2800" b="1" dirty="0" smtClean="0"/>
              <a:t>oddaji za mlade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lokalnem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radiu</a:t>
            </a:r>
            <a:r>
              <a:rPr lang="sl-SI" sz="2800" dirty="0" smtClean="0"/>
              <a:t>,</a:t>
            </a:r>
          </a:p>
          <a:p>
            <a:pPr lvl="0">
              <a:buFont typeface="Wingdings" pitchFamily="2" charset="2"/>
              <a:buChar char="§"/>
            </a:pPr>
            <a:r>
              <a:rPr lang="sl-SI" sz="2800" b="1" dirty="0" smtClean="0"/>
              <a:t>članki</a:t>
            </a:r>
            <a:r>
              <a:rPr lang="sl-SI" sz="2800" dirty="0" smtClean="0"/>
              <a:t> </a:t>
            </a:r>
            <a:r>
              <a:rPr lang="en-US" sz="2800" dirty="0" smtClean="0"/>
              <a:t>v </a:t>
            </a:r>
            <a:r>
              <a:rPr lang="en-US" sz="2800" dirty="0" err="1" smtClean="0"/>
              <a:t>časopisih</a:t>
            </a:r>
            <a:r>
              <a:rPr lang="en-US" sz="2800" dirty="0" smtClean="0"/>
              <a:t> </a:t>
            </a:r>
            <a:r>
              <a:rPr lang="en-US" sz="2800" dirty="0" err="1" smtClean="0"/>
              <a:t>Večer</a:t>
            </a:r>
            <a:r>
              <a:rPr lang="en-US" sz="2800" dirty="0" smtClean="0"/>
              <a:t>, </a:t>
            </a:r>
            <a:r>
              <a:rPr lang="en-US" sz="2800" dirty="0" err="1" smtClean="0"/>
              <a:t>Dnevnik</a:t>
            </a:r>
            <a:r>
              <a:rPr lang="en-US" sz="2800" dirty="0" smtClean="0"/>
              <a:t>, </a:t>
            </a:r>
            <a:r>
              <a:rPr lang="en-US" sz="2800" dirty="0" err="1" smtClean="0"/>
              <a:t>Delo</a:t>
            </a:r>
            <a:r>
              <a:rPr lang="en-US" sz="2800" dirty="0" smtClean="0"/>
              <a:t> in v </a:t>
            </a:r>
            <a:r>
              <a:rPr lang="en-US" sz="2800" dirty="0" err="1" smtClean="0"/>
              <a:t>šolskem</a:t>
            </a:r>
            <a:r>
              <a:rPr lang="en-US" sz="2800" dirty="0" smtClean="0"/>
              <a:t> </a:t>
            </a:r>
            <a:r>
              <a:rPr lang="en-US" sz="2800" dirty="0" err="1" smtClean="0"/>
              <a:t>glasilu</a:t>
            </a:r>
            <a:r>
              <a:rPr lang="en-US" sz="2800" dirty="0" smtClean="0"/>
              <a:t> </a:t>
            </a:r>
            <a:r>
              <a:rPr lang="en-US" sz="2800" dirty="0" err="1" smtClean="0"/>
              <a:t>Odbitek</a:t>
            </a:r>
            <a:r>
              <a:rPr lang="sl-SI" sz="2800" dirty="0" smtClean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sl-SI" sz="2800" dirty="0" smtClean="0"/>
              <a:t>sodelovanje na </a:t>
            </a:r>
            <a:r>
              <a:rPr lang="sl-SI" sz="2800" b="1" dirty="0" smtClean="0"/>
              <a:t>mednarodni konferenci SIRIKT v </a:t>
            </a:r>
          </a:p>
          <a:p>
            <a:pPr marL="114300" indent="0">
              <a:buNone/>
            </a:pPr>
            <a:r>
              <a:rPr lang="sl-SI" sz="2800" b="1" dirty="0" smtClean="0"/>
              <a:t>    Kranjski Gori </a:t>
            </a:r>
            <a:r>
              <a:rPr lang="sl-SI" sz="2800" dirty="0" smtClean="0"/>
              <a:t>, 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err="1" smtClean="0"/>
              <a:t>predstav</a:t>
            </a:r>
            <a:r>
              <a:rPr lang="sl-SI" sz="2800" dirty="0" err="1" smtClean="0"/>
              <a:t>itev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b="1" dirty="0" err="1" smtClean="0"/>
              <a:t>dnevih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odprtih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vrat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šole</a:t>
            </a:r>
            <a:r>
              <a:rPr lang="en-GB" sz="2800" b="1" dirty="0" smtClean="0"/>
              <a:t> in </a:t>
            </a:r>
            <a:r>
              <a:rPr lang="en-GB" sz="2800" b="1" dirty="0" err="1" smtClean="0"/>
              <a:t>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informativnih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dnevih</a:t>
            </a:r>
            <a:r>
              <a:rPr lang="sl-SI" sz="2800" b="1" dirty="0" smtClean="0"/>
              <a:t>.</a:t>
            </a:r>
          </a:p>
          <a:p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58" y="1"/>
            <a:ext cx="4207942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Slika 1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58" y="3861048"/>
            <a:ext cx="3962999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Slika 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428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7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Vsak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svoji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državi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sl-SI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dijaki </a:t>
            </a:r>
            <a:r>
              <a:rPr lang="en-GB" sz="3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ustanovili</a:t>
            </a:r>
            <a:r>
              <a:rPr lang="en-GB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podjetje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služilo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kot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sredstvo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učenje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Izdelali</a:t>
            </a:r>
            <a:r>
              <a:rPr lang="en-GB" sz="3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GB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tržili</a:t>
            </a:r>
            <a:r>
              <a:rPr lang="en-GB" sz="3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GB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proizvode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sl-SI" sz="36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GB" sz="3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</a:t>
            </a:r>
            <a:r>
              <a:rPr lang="en-GB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 so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spoznali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vse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postopke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en-GB" sz="36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zvezi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GB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ustanovitvijo</a:t>
            </a:r>
            <a:r>
              <a:rPr lang="en-GB" sz="3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podjetja</a:t>
            </a:r>
            <a:r>
              <a:rPr lang="en-GB" sz="3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sl-SI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delovanje le-teh v različnih državah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Začeli 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razmišljati o možnosti ustanovitve lastnega podjetja. </a:t>
            </a:r>
          </a:p>
          <a:p>
            <a:pPr marL="1143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88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sl-SI" sz="3200" b="1" i="1" smtClean="0"/>
              <a:t>DODANA VREDNOST </a:t>
            </a:r>
            <a:r>
              <a:rPr lang="sl-SI" sz="3200" b="1" i="1" dirty="0" smtClean="0"/>
              <a:t>PROJEKTA</a:t>
            </a:r>
            <a:endParaRPr lang="sl-SI" sz="3200" b="1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205192"/>
          </a:xfrm>
        </p:spPr>
        <p:txBody>
          <a:bodyPr>
            <a:normAutofit fontScale="92500" lnSpcReduction="10000"/>
          </a:bodyPr>
          <a:lstStyle/>
          <a:p>
            <a:r>
              <a:rPr lang="sl-SI" sz="2800" b="1" dirty="0" smtClean="0"/>
              <a:t>dvig samozavesti </a:t>
            </a:r>
            <a:r>
              <a:rPr lang="sl-SI" sz="2800" dirty="0" smtClean="0"/>
              <a:t>udeležencev v jezikovni, poslovni in socialni sferi,</a:t>
            </a:r>
          </a:p>
          <a:p>
            <a:r>
              <a:rPr lang="sl-SI" sz="2800" b="1" dirty="0" smtClean="0"/>
              <a:t>napredek v znanju angleščine </a:t>
            </a:r>
            <a:r>
              <a:rPr lang="sl-SI" sz="2800" dirty="0" smtClean="0"/>
              <a:t>in drugih tujih jezikov (italijanščine, nemščine),</a:t>
            </a:r>
          </a:p>
          <a:p>
            <a:r>
              <a:rPr lang="sl-SI" sz="2800" b="1" dirty="0" smtClean="0"/>
              <a:t>napredek v uporabi IKT </a:t>
            </a:r>
            <a:r>
              <a:rPr lang="sl-SI" sz="2800" dirty="0" smtClean="0"/>
              <a:t>in prepoznavanje njenih prednosti,</a:t>
            </a:r>
          </a:p>
          <a:p>
            <a:r>
              <a:rPr lang="sl-SI" sz="2800" b="1" dirty="0" smtClean="0"/>
              <a:t>dvig kvalitete pouka in sodelovanja </a:t>
            </a:r>
            <a:r>
              <a:rPr lang="sl-SI" sz="2800" dirty="0" smtClean="0"/>
              <a:t>med dijaki, starši, profesorji in zaposlenimi na šoli, </a:t>
            </a:r>
          </a:p>
          <a:p>
            <a:r>
              <a:rPr lang="sl-SI" sz="2800" dirty="0" smtClean="0"/>
              <a:t>dijaki so se zavedli, da </a:t>
            </a:r>
            <a:r>
              <a:rPr lang="sl-SI" sz="2800" b="1" dirty="0" smtClean="0"/>
              <a:t>zmorejo veliko več</a:t>
            </a:r>
            <a:r>
              <a:rPr lang="sl-SI" sz="2800" dirty="0" smtClean="0"/>
              <a:t>,</a:t>
            </a:r>
          </a:p>
          <a:p>
            <a:r>
              <a:rPr lang="sl-SI" sz="2800" b="1" dirty="0" smtClean="0"/>
              <a:t>nove možnosti za sodelovanje</a:t>
            </a:r>
            <a:r>
              <a:rPr lang="sl-SI" sz="2800" dirty="0" smtClean="0"/>
              <a:t>,</a:t>
            </a:r>
          </a:p>
          <a:p>
            <a:r>
              <a:rPr lang="sl-SI" sz="2800" b="1" dirty="0" smtClean="0"/>
              <a:t>promocija šole</a:t>
            </a:r>
            <a:r>
              <a:rPr lang="sl-SI" sz="2800" dirty="0" smtClean="0"/>
              <a:t>,</a:t>
            </a:r>
          </a:p>
          <a:p>
            <a:r>
              <a:rPr lang="sl-SI" sz="2800" b="1" dirty="0" smtClean="0"/>
              <a:t>vpliv na širšo javnost</a:t>
            </a:r>
            <a:r>
              <a:rPr lang="sl-SI" sz="2800" dirty="0" smtClean="0"/>
              <a:t>.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3052" cy="404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04965"/>
            <a:ext cx="5004048" cy="37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IMG_23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52" y="0"/>
            <a:ext cx="3960947" cy="31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IMG_24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6770"/>
            <a:ext cx="4139952" cy="30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2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64"/>
            <a:ext cx="4758336" cy="35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7" y="3068960"/>
            <a:ext cx="5052053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35" y="4263"/>
            <a:ext cx="4355541" cy="30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D:\IMG_263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409194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1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52928" cy="989928"/>
          </a:xfrm>
        </p:spPr>
        <p:txBody>
          <a:bodyPr>
            <a:noAutofit/>
          </a:bodyPr>
          <a:lstStyle/>
          <a:p>
            <a:pPr algn="ctr"/>
            <a:r>
              <a:rPr lang="sl-SI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MLADI PODJETNIKI V EVROPI 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08820"/>
            <a:ext cx="7620000" cy="45919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sl-SI" sz="3600" b="1" i="1" dirty="0" smtClean="0"/>
          </a:p>
          <a:p>
            <a:pPr algn="ctr">
              <a:buNone/>
            </a:pPr>
            <a:r>
              <a:rPr lang="sl-SI" sz="4400" b="1" i="1" dirty="0" smtClean="0"/>
              <a:t>EVROPSKE DIMENZIJE</a:t>
            </a:r>
          </a:p>
          <a:p>
            <a:endParaRPr lang="sl-SI" b="1" i="1" dirty="0" smtClean="0"/>
          </a:p>
          <a:p>
            <a:endParaRPr lang="sl-SI" b="1" i="1" dirty="0" smtClean="0"/>
          </a:p>
          <a:p>
            <a:endParaRPr lang="sl-SI" b="1" i="1" dirty="0" smtClean="0"/>
          </a:p>
          <a:p>
            <a:endParaRPr lang="sl-SI" b="1" i="1" dirty="0" smtClean="0"/>
          </a:p>
          <a:p>
            <a:endParaRPr lang="sl-SI" b="1" i="1" dirty="0" smtClean="0"/>
          </a:p>
          <a:p>
            <a:pPr algn="ctr">
              <a:buNone/>
            </a:pPr>
            <a:r>
              <a:rPr lang="sl-SI" sz="4800" b="1" i="1" dirty="0" smtClean="0"/>
              <a:t>KVALITETNEJŠE POKLICNO IZOBRAŽEVANJE</a:t>
            </a:r>
            <a:endParaRPr lang="sl-SI" sz="4800" dirty="0"/>
          </a:p>
        </p:txBody>
      </p:sp>
      <p:sp>
        <p:nvSpPr>
          <p:cNvPr id="4" name="Puščica dol 3"/>
          <p:cNvSpPr/>
          <p:nvPr/>
        </p:nvSpPr>
        <p:spPr>
          <a:xfrm>
            <a:off x="3923928" y="3284984"/>
            <a:ext cx="64807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uščica dol 4"/>
          <p:cNvSpPr/>
          <p:nvPr/>
        </p:nvSpPr>
        <p:spPr>
          <a:xfrm>
            <a:off x="3959932" y="1466601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080120"/>
          </a:xfrm>
        </p:spPr>
        <p:txBody>
          <a:bodyPr>
            <a:noAutofit/>
          </a:bodyPr>
          <a:lstStyle/>
          <a:p>
            <a:r>
              <a:rPr lang="sl-SI" sz="3200" b="1" i="1" dirty="0" smtClean="0">
                <a:solidFill>
                  <a:schemeClr val="accent6">
                    <a:lumMod val="50000"/>
                  </a:schemeClr>
                </a:solidFill>
              </a:rPr>
              <a:t>PARTNERJI V PROJEKTU</a:t>
            </a:r>
            <a:endParaRPr lang="sl-SI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19" y="836712"/>
            <a:ext cx="7751043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/>
              <a:t>HTL - </a:t>
            </a:r>
            <a:r>
              <a:rPr lang="en-US" sz="2800" dirty="0" err="1" smtClean="0"/>
              <a:t>Mössingerstrasse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Avstrije</a:t>
            </a:r>
            <a:r>
              <a:rPr lang="en-US" sz="2800" dirty="0" smtClean="0"/>
              <a:t>, </a:t>
            </a:r>
            <a:endParaRPr lang="sl-SI" sz="28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/>
              <a:t>Westfield school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b="1" dirty="0" err="1" smtClean="0"/>
              <a:t>Velike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Britanije</a:t>
            </a:r>
            <a:r>
              <a:rPr lang="sl-SI" sz="2800" dirty="0" smtClean="0"/>
              <a:t>,</a:t>
            </a:r>
            <a:r>
              <a:rPr lang="en-US" sz="2800" dirty="0" smtClean="0"/>
              <a:t> </a:t>
            </a:r>
            <a:endParaRPr lang="sl-SI" sz="28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 smtClean="0"/>
              <a:t>Istituto</a:t>
            </a:r>
            <a:r>
              <a:rPr lang="en-US" sz="2800" dirty="0" smtClean="0"/>
              <a:t> </a:t>
            </a:r>
            <a:r>
              <a:rPr lang="en-US" sz="2800" dirty="0" err="1" smtClean="0"/>
              <a:t>Professionale</a:t>
            </a:r>
            <a:r>
              <a:rPr lang="en-US" sz="2800" dirty="0" smtClean="0"/>
              <a:t> per </a:t>
            </a:r>
            <a:r>
              <a:rPr lang="en-US" sz="2800" dirty="0" err="1" smtClean="0"/>
              <a:t>l’Industria</a:t>
            </a:r>
            <a:r>
              <a:rPr lang="en-US" sz="2800" dirty="0" smtClean="0"/>
              <a:t> e </a:t>
            </a:r>
            <a:r>
              <a:rPr lang="en-US" sz="2800" dirty="0" err="1" smtClean="0"/>
              <a:t>l’Artigianato</a:t>
            </a:r>
            <a:r>
              <a:rPr lang="en-US" sz="2800" dirty="0" smtClean="0"/>
              <a:t> “Galileo </a:t>
            </a:r>
            <a:r>
              <a:rPr lang="en-US" sz="2800" dirty="0" err="1" smtClean="0"/>
              <a:t>Galilei</a:t>
            </a:r>
            <a:r>
              <a:rPr lang="en-US" sz="2800" dirty="0" smtClean="0"/>
              <a:t>”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b="1" dirty="0" err="1" smtClean="0"/>
              <a:t>Italije</a:t>
            </a:r>
            <a:r>
              <a:rPr lang="sl-SI" sz="2800" dirty="0" smtClean="0"/>
              <a:t> 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sl-SI" sz="2800" dirty="0" smtClean="0"/>
              <a:t>ŠC Slovenj Gradec, Srednja šola Slovenj Gradec in Muta.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sl-SI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16303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88" y="5580448"/>
            <a:ext cx="1285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80448"/>
            <a:ext cx="1171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64" y="5580448"/>
            <a:ext cx="1171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encrypted-tbn3.gstatic.com/images?q=tbn:ANd9GcRpGHF7Wn0u8Y40EgipC01JngQFtfTFiQxmXdMePotzVVBjGE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93" y="5566575"/>
            <a:ext cx="1162505" cy="77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sl-SI" sz="3200" b="1" i="1" dirty="0" smtClean="0">
                <a:solidFill>
                  <a:schemeClr val="accent6">
                    <a:lumMod val="50000"/>
                  </a:schemeClr>
                </a:solidFill>
              </a:rPr>
              <a:t>MI  V PROJEKTU</a:t>
            </a:r>
            <a:endParaRPr lang="sl-SI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003232" cy="5493224"/>
          </a:xfrm>
        </p:spPr>
        <p:txBody>
          <a:bodyPr>
            <a:normAutofit/>
          </a:bodyPr>
          <a:lstStyle/>
          <a:p>
            <a:r>
              <a:rPr lang="sl-SI" sz="2800" dirty="0" smtClean="0"/>
              <a:t>V projektu je sodelovalo </a:t>
            </a:r>
            <a:r>
              <a:rPr lang="sl-SI" sz="2800" b="1" dirty="0" smtClean="0"/>
              <a:t>15 dijakov 3. oz. 4. letnika</a:t>
            </a:r>
            <a:r>
              <a:rPr lang="sl-SI" sz="2800" dirty="0" smtClean="0"/>
              <a:t> ekonomske usmeritve.</a:t>
            </a:r>
          </a:p>
          <a:p>
            <a:r>
              <a:rPr lang="sl-SI" sz="2800" dirty="0" smtClean="0"/>
              <a:t>Koordinirali smo ga </a:t>
            </a:r>
            <a:r>
              <a:rPr lang="sl-SI" sz="2800" b="1" dirty="0" smtClean="0"/>
              <a:t>4 profesorji</a:t>
            </a:r>
            <a:r>
              <a:rPr lang="sl-SI" sz="2800" dirty="0" smtClean="0"/>
              <a:t>: dve ekonomistki, anglist in zgodovinarka oz. geografinja.</a:t>
            </a:r>
            <a:endParaRPr lang="sl-SI" sz="2800" dirty="0"/>
          </a:p>
        </p:txBody>
      </p:sp>
      <p:pic>
        <p:nvPicPr>
          <p:cNvPr id="5" name="Picture 4" descr="Slika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24944"/>
            <a:ext cx="514980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sl-SI" sz="3200" b="1" i="1" dirty="0" smtClean="0">
                <a:solidFill>
                  <a:schemeClr val="accent6">
                    <a:lumMod val="50000"/>
                  </a:schemeClr>
                </a:solidFill>
              </a:rPr>
              <a:t>CILJI PROJEKTA:</a:t>
            </a:r>
            <a:endParaRPr lang="sl-SI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l-SI" sz="2800" dirty="0" smtClean="0"/>
              <a:t>razvijanje podjetniške žilice in spoznavanje podjetništva v različnih okoljih,</a:t>
            </a:r>
          </a:p>
          <a:p>
            <a:pPr lvl="0">
              <a:buFont typeface="Wingdings" pitchFamily="2" charset="2"/>
              <a:buChar char="§"/>
            </a:pPr>
            <a:r>
              <a:rPr lang="en-GB" sz="2800" dirty="0" err="1" smtClean="0"/>
              <a:t>izboljšanje</a:t>
            </a:r>
            <a:r>
              <a:rPr lang="en-GB" sz="2800" dirty="0" smtClean="0"/>
              <a:t> </a:t>
            </a:r>
            <a:r>
              <a:rPr lang="en-GB" sz="2800" dirty="0" err="1" smtClean="0"/>
              <a:t>ekonomskih</a:t>
            </a:r>
            <a:r>
              <a:rPr lang="en-GB" sz="2800" dirty="0" smtClean="0"/>
              <a:t> </a:t>
            </a:r>
            <a:r>
              <a:rPr lang="en-GB" sz="2800" dirty="0" err="1" smtClean="0"/>
              <a:t>znanj</a:t>
            </a:r>
            <a:r>
              <a:rPr lang="en-GB" sz="2800" dirty="0" smtClean="0"/>
              <a:t> in </a:t>
            </a:r>
            <a:r>
              <a:rPr lang="en-GB" sz="2800" dirty="0" err="1" smtClean="0"/>
              <a:t>spretnosti</a:t>
            </a:r>
            <a:r>
              <a:rPr lang="en-GB" sz="2800" dirty="0" smtClean="0"/>
              <a:t>,</a:t>
            </a:r>
            <a:endParaRPr lang="sl-SI" sz="2800" dirty="0" smtClean="0"/>
          </a:p>
          <a:p>
            <a:pPr>
              <a:buFont typeface="Wingdings" pitchFamily="2" charset="2"/>
              <a:buChar char="§"/>
            </a:pPr>
            <a:r>
              <a:rPr lang="sl-SI" sz="2800" dirty="0" smtClean="0"/>
              <a:t>razvijanje spretnosti komuniciranja v tujem jeziku,</a:t>
            </a:r>
            <a:endParaRPr lang="de-DE" sz="2800" dirty="0" smtClean="0"/>
          </a:p>
          <a:p>
            <a:pPr>
              <a:buFont typeface="Wingdings" pitchFamily="2" charset="2"/>
              <a:buChar char="§"/>
            </a:pPr>
            <a:r>
              <a:rPr lang="de-DE" sz="2800" dirty="0" err="1" smtClean="0"/>
              <a:t>spoznavanje</a:t>
            </a:r>
            <a:r>
              <a:rPr lang="de-DE" sz="2800" dirty="0" smtClean="0"/>
              <a:t> </a:t>
            </a:r>
            <a:r>
              <a:rPr lang="de-DE" sz="2800" dirty="0" err="1" smtClean="0"/>
              <a:t>drugih</a:t>
            </a:r>
            <a:r>
              <a:rPr lang="de-DE" sz="2800" dirty="0" smtClean="0"/>
              <a:t> </a:t>
            </a:r>
            <a:r>
              <a:rPr lang="de-DE" sz="2800" dirty="0" err="1" smtClean="0"/>
              <a:t>dežel</a:t>
            </a:r>
            <a:r>
              <a:rPr lang="de-DE" sz="2800" dirty="0" smtClean="0"/>
              <a:t> in </a:t>
            </a:r>
            <a:r>
              <a:rPr lang="de-DE" sz="2800" dirty="0" err="1" smtClean="0"/>
              <a:t>kultur</a:t>
            </a:r>
            <a:r>
              <a:rPr lang="de-DE" sz="2800" dirty="0" smtClean="0"/>
              <a:t>,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spodbujanje</a:t>
            </a:r>
            <a:r>
              <a:rPr lang="en-US" sz="2800" dirty="0" smtClean="0"/>
              <a:t> </a:t>
            </a:r>
            <a:r>
              <a:rPr lang="en-US" sz="2800" dirty="0" err="1" smtClean="0"/>
              <a:t>timskega</a:t>
            </a:r>
            <a:r>
              <a:rPr lang="en-US" sz="2800" dirty="0" smtClean="0"/>
              <a:t> </a:t>
            </a:r>
            <a:r>
              <a:rPr lang="en-US" sz="2800" dirty="0" err="1" smtClean="0"/>
              <a:t>dela</a:t>
            </a:r>
            <a:r>
              <a:rPr lang="sl-SI" sz="2800" dirty="0" smtClean="0"/>
              <a:t>,</a:t>
            </a:r>
          </a:p>
          <a:p>
            <a:pPr lvl="0">
              <a:buFont typeface="Wingdings" pitchFamily="2" charset="2"/>
              <a:buChar char="§"/>
            </a:pPr>
            <a:r>
              <a:rPr lang="de-DE" sz="2800" dirty="0" err="1" smtClean="0"/>
              <a:t>osebnostna</a:t>
            </a:r>
            <a:r>
              <a:rPr lang="de-DE" sz="2800" dirty="0" smtClean="0"/>
              <a:t> rast,</a:t>
            </a:r>
            <a:endParaRPr lang="sl-SI" sz="2800" dirty="0" smtClean="0"/>
          </a:p>
          <a:p>
            <a:pPr>
              <a:buFont typeface="Wingdings" pitchFamily="2" charset="2"/>
              <a:buChar char="§"/>
            </a:pPr>
            <a:r>
              <a:rPr lang="de-DE" sz="2800" dirty="0" smtClean="0"/>
              <a:t>pridobivanje prijateljev v tujih državah</a:t>
            </a:r>
            <a:r>
              <a:rPr lang="sl-SI" sz="2800" dirty="0" smtClean="0"/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sl-SI" sz="3200" b="1" i="1" dirty="0" smtClean="0">
                <a:solidFill>
                  <a:schemeClr val="accent6">
                    <a:lumMod val="50000"/>
                  </a:schemeClr>
                </a:solidFill>
              </a:rPr>
              <a:t>UČNA PODJETJA</a:t>
            </a:r>
            <a:endParaRPr lang="sl-SI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Slika 1" descr="F:\SIRIKT KRANJSKA GORA\SLIKA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574099"/>
            <a:ext cx="4375454" cy="32777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127575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Slovensko podjetje </a:t>
            </a:r>
            <a:r>
              <a:rPr lang="sl-SI" sz="2800" b="1" dirty="0" smtClean="0"/>
              <a:t>Oglej.s</a:t>
            </a:r>
            <a:r>
              <a:rPr lang="sl-SI" sz="2400" b="1" dirty="0" smtClean="0"/>
              <a:t>i</a:t>
            </a:r>
            <a:endParaRPr lang="sl-SI" sz="2400" b="1" dirty="0"/>
          </a:p>
        </p:txBody>
      </p:sp>
      <p:pic>
        <p:nvPicPr>
          <p:cNvPr id="10244" name="Picture 4" descr="D:\IMG_2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7"/>
            <a:ext cx="3528084" cy="26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Slika 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4776"/>
            <a:ext cx="3528084" cy="264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4416133" cy="331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947" y="5127575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Angleško podjetje </a:t>
            </a:r>
            <a:r>
              <a:rPr lang="sl-SI" sz="2800" b="1" dirty="0" smtClean="0"/>
              <a:t>Kidz.</a:t>
            </a:r>
            <a:endParaRPr lang="sl-SI" sz="2800" b="1" dirty="0"/>
          </a:p>
        </p:txBody>
      </p:sp>
      <p:pic>
        <p:nvPicPr>
          <p:cNvPr id="11266" name="Picture 2" descr="D:\IMG_27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480122" cy="26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IMG_2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09140"/>
            <a:ext cx="3480121" cy="26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013176"/>
            <a:ext cx="7620000" cy="667544"/>
          </a:xfrm>
        </p:spPr>
        <p:txBody>
          <a:bodyPr/>
          <a:lstStyle/>
          <a:p>
            <a:pPr marL="114300" indent="0">
              <a:buNone/>
            </a:pPr>
            <a:r>
              <a:rPr lang="sl-SI" sz="2800" dirty="0" smtClean="0"/>
              <a:t>Italijansko podjetje </a:t>
            </a:r>
            <a:r>
              <a:rPr lang="sl-SI" sz="2800" b="1" dirty="0" smtClean="0"/>
              <a:t>Etnapower</a:t>
            </a:r>
            <a:endParaRPr lang="sl-SI" sz="2800" b="1" dirty="0"/>
          </a:p>
        </p:txBody>
      </p:sp>
      <p:pic>
        <p:nvPicPr>
          <p:cNvPr id="12290" name="Picture 2" descr="D:\IMG_2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60" y="730460"/>
            <a:ext cx="3405727" cy="25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IMG_2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60" y="3610781"/>
            <a:ext cx="3405727" cy="255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lika 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1411"/>
            <a:ext cx="44177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5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869160"/>
            <a:ext cx="7620000" cy="5955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sz="2800" dirty="0" smtClean="0"/>
              <a:t>Avstrijsko podjetje </a:t>
            </a:r>
            <a:r>
              <a:rPr lang="sl-SI" sz="2800" b="1" dirty="0" smtClean="0"/>
              <a:t>Alctec</a:t>
            </a:r>
            <a:endParaRPr lang="sl-SI" sz="2800" b="1" dirty="0"/>
          </a:p>
        </p:txBody>
      </p:sp>
      <p:pic>
        <p:nvPicPr>
          <p:cNvPr id="13314" name="Picture 2" descr="D:\IMG_2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504064" cy="262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Slika 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8" y="1340768"/>
            <a:ext cx="44177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Slika 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13" y="3645024"/>
            <a:ext cx="3489183" cy="26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0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357</TotalTime>
  <Words>487</Words>
  <Application>Microsoft Office PowerPoint</Application>
  <PresentationFormat>Diaprojekcija na zaslonu (4:3)</PresentationFormat>
  <Paragraphs>80</Paragraphs>
  <Slides>23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Century Schoolbook</vt:lpstr>
      <vt:lpstr>Tahoma</vt:lpstr>
      <vt:lpstr>Times New Roman</vt:lpstr>
      <vt:lpstr>Wingdings</vt:lpstr>
      <vt:lpstr>Adjacency</vt:lpstr>
      <vt:lpstr>Dokument</vt:lpstr>
      <vt:lpstr>MLADI PODJETNIKI V EVROPI </vt:lpstr>
      <vt:lpstr>PowerPointova predstavitev</vt:lpstr>
      <vt:lpstr>PARTNERJI V PROJEKTU</vt:lpstr>
      <vt:lpstr>MI  V PROJEKTU</vt:lpstr>
      <vt:lpstr>CILJI PROJEKTA:</vt:lpstr>
      <vt:lpstr>UČNA PODJETJA</vt:lpstr>
      <vt:lpstr>PowerPointova predstavitev</vt:lpstr>
      <vt:lpstr>PowerPointova predstavitev</vt:lpstr>
      <vt:lpstr>PowerPointova predstavitev</vt:lpstr>
      <vt:lpstr>PowerPointova predstavitev</vt:lpstr>
      <vt:lpstr>REZULTATI:</vt:lpstr>
      <vt:lpstr>VEČJEZIČNI e- SLOVAR</vt:lpstr>
      <vt:lpstr>SPLETNA STRAN UP OGLEJ.SI</vt:lpstr>
      <vt:lpstr>TURISTIČNI KATALOG</vt:lpstr>
      <vt:lpstr>DRUGI IZDELKI</vt:lpstr>
      <vt:lpstr>PowerPointova predstavitev</vt:lpstr>
      <vt:lpstr>PowerPointova predstavitev</vt:lpstr>
      <vt:lpstr>RAZŠIRJANJE REZULTATOV</vt:lpstr>
      <vt:lpstr>PowerPointova predstavitev</vt:lpstr>
      <vt:lpstr>DODANA VREDNOST PROJEKTA</vt:lpstr>
      <vt:lpstr>PowerPointova predstavitev</vt:lpstr>
      <vt:lpstr>PowerPointova predstavitev</vt:lpstr>
      <vt:lpstr>MLADI PODJETNIKI V EVROPI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MLADI PODJETNIKI V EVROPI – med. projekt, z visoko dodano vrednostjo</dc:title>
  <dc:creator>MM</dc:creator>
  <cp:lastModifiedBy>Uporabnik</cp:lastModifiedBy>
  <cp:revision>47</cp:revision>
  <dcterms:created xsi:type="dcterms:W3CDTF">2011-08-29T08:47:01Z</dcterms:created>
  <dcterms:modified xsi:type="dcterms:W3CDTF">2013-09-27T10:55:09Z</dcterms:modified>
</cp:coreProperties>
</file>